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132856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Отчет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о проведении профилактической акции «Безопасное лето - 2023»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ГБОУ НАО «СШ п. Хорей-Вер»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725144"/>
            <a:ext cx="4390256" cy="1371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Выполнила: Чупрова Л.Г., педагог – организатор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0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40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Классный час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21088"/>
            <a:ext cx="3657600" cy="177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6576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45024"/>
            <a:ext cx="3657600" cy="274320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69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04864"/>
            <a:ext cx="3657600" cy="2414587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36576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45024"/>
            <a:ext cx="3657600" cy="1774507"/>
          </a:xfrm>
        </p:spPr>
      </p:pic>
    </p:spTree>
    <p:extLst>
      <p:ext uri="{BB962C8B-B14F-4D97-AF65-F5344CB8AC3E}">
        <p14:creationId xmlns:p14="http://schemas.microsoft.com/office/powerpoint/2010/main" val="205038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dirty="0" smtClean="0"/>
              <a:t>Инструктаж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36912"/>
            <a:ext cx="3657600" cy="20574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9040"/>
            <a:ext cx="3657600" cy="20574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4775"/>
            <a:ext cx="36576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91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3657600" cy="20574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742" y="3429000"/>
            <a:ext cx="4352484" cy="2448272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86199"/>
            <a:ext cx="36576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619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</TotalTime>
  <Words>12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Отчет  о проведении профилактической акции «Безопасное лето - 2023» ГБОУ НАО «СШ п. Хорей-Вер»</vt:lpstr>
      <vt:lpstr>Классный час </vt:lpstr>
      <vt:lpstr>Презентация PowerPoint</vt:lpstr>
      <vt:lpstr>Инструктаж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 чупрова</dc:creator>
  <cp:lastModifiedBy>любовь чупрова</cp:lastModifiedBy>
  <cp:revision>5</cp:revision>
  <dcterms:created xsi:type="dcterms:W3CDTF">2023-05-28T14:13:49Z</dcterms:created>
  <dcterms:modified xsi:type="dcterms:W3CDTF">2023-05-28T15:17:14Z</dcterms:modified>
</cp:coreProperties>
</file>